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93" r:id="rId2"/>
    <p:sldId id="294" r:id="rId3"/>
    <p:sldId id="277" r:id="rId4"/>
    <p:sldId id="301" r:id="rId5"/>
    <p:sldId id="278" r:id="rId6"/>
    <p:sldId id="302" r:id="rId7"/>
    <p:sldId id="270" r:id="rId8"/>
    <p:sldId id="279" r:id="rId9"/>
    <p:sldId id="287" r:id="rId10"/>
    <p:sldId id="291" r:id="rId11"/>
    <p:sldId id="292" r:id="rId12"/>
    <p:sldId id="290" r:id="rId13"/>
    <p:sldId id="289" r:id="rId14"/>
    <p:sldId id="288" r:id="rId15"/>
    <p:sldId id="295" r:id="rId16"/>
    <p:sldId id="296" r:id="rId17"/>
    <p:sldId id="297" r:id="rId18"/>
    <p:sldId id="298" r:id="rId19"/>
    <p:sldId id="299" r:id="rId20"/>
    <p:sldId id="30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>
        <p:scale>
          <a:sx n="100" d="100"/>
          <a:sy n="100" d="100"/>
        </p:scale>
        <p:origin x="-1110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4600" y="381000"/>
            <a:ext cx="405912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-IÄ: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1066800"/>
            <a:ext cx="769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AZr-iy-amb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kzÀKob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bmYmÀ°ys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k¶n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-X-am-¡p-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¶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IqZm-i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6147" name="Picture 3" descr="D:\web photo\lession 9\Jesus-jesus-6589875-800-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685764"/>
            <a:ext cx="7086601" cy="41722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6200" y="457200"/>
            <a:ext cx="92964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    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bnse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1143000"/>
            <a:ext cx="8458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bnse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s]</a:t>
            </a:r>
            <a:r>
              <a:rPr lang="en-US" sz="3000" b="1" dirty="0" err="1">
                <a:latin typeface="ML-Aathira" pitchFamily="82" charset="0"/>
              </a:rPr>
              <a:t>mXpsh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hm¡p</a:t>
            </a:r>
            <a:r>
              <a:rPr lang="en-US" sz="3000" b="1" dirty="0">
                <a:latin typeface="ML-Aathira" pitchFamily="82" charset="0"/>
              </a:rPr>
              <a:t>-IÄ, IÀ½-§Ä, </a:t>
            </a:r>
            <a:r>
              <a:rPr lang="en-US" sz="3000" b="1" dirty="0" err="1">
                <a:latin typeface="ML-Aathira" pitchFamily="82" charset="0"/>
              </a:rPr>
              <a:t>hkvXp</a:t>
            </a:r>
            <a:r>
              <a:rPr lang="en-US" sz="3000" b="1" dirty="0">
                <a:latin typeface="ML-Aathira" pitchFamily="82" charset="0"/>
              </a:rPr>
              <a:t>-¡Ä, </a:t>
            </a:r>
            <a:r>
              <a:rPr lang="en-US" sz="3000" b="1" dirty="0" err="1">
                <a:latin typeface="ML-Aathira" pitchFamily="82" charset="0"/>
              </a:rPr>
              <a:t>Øe</a:t>
            </a:r>
            <a:r>
              <a:rPr lang="en-US" sz="3000" b="1" dirty="0">
                <a:latin typeface="ML-Aathira" pitchFamily="82" charset="0"/>
              </a:rPr>
              <a:t>-§Ä, </a:t>
            </a:r>
            <a:r>
              <a:rPr lang="en-US" sz="3000" b="1" dirty="0" err="1">
                <a:latin typeface="ML-Aathira" pitchFamily="82" charset="0"/>
              </a:rPr>
              <a:t>hyàn</a:t>
            </a:r>
            <a:r>
              <a:rPr lang="en-US" sz="3000" b="1" dirty="0">
                <a:latin typeface="ML-Aathira" pitchFamily="82" charset="0"/>
              </a:rPr>
              <a:t>-IÄ, </a:t>
            </a:r>
            <a:r>
              <a:rPr lang="en-US" sz="3000" b="1" dirty="0" err="1">
                <a:latin typeface="ML-Aathira" pitchFamily="82" charset="0"/>
              </a:rPr>
              <a:t>Ie</a:t>
            </a:r>
            <a:r>
              <a:rPr lang="en-US" sz="3000" b="1" dirty="0">
                <a:latin typeface="ML-Aathira" pitchFamily="82" charset="0"/>
              </a:rPr>
              <a:t>-IÄ, </a:t>
            </a:r>
            <a:r>
              <a:rPr lang="en-US" sz="3000" b="1" dirty="0" err="1">
                <a:latin typeface="ML-Aathira" pitchFamily="82" charset="0"/>
              </a:rPr>
              <a:t>Ime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F¶n</a:t>
            </a:r>
            <a:r>
              <a:rPr lang="en-US" sz="3000" b="1" dirty="0">
                <a:latin typeface="ML-Aathira" pitchFamily="82" charset="0"/>
              </a:rPr>
              <a:t>-§s\ </a:t>
            </a:r>
            <a:r>
              <a:rPr lang="en-US" sz="3000" b="1" dirty="0" err="1">
                <a:latin typeface="ML-Aathira" pitchFamily="82" charset="0"/>
              </a:rPr>
              <a:t>Xcw-Xn-cn</a:t>
            </a:r>
            <a:r>
              <a:rPr lang="en-US" sz="3000" b="1" dirty="0">
                <a:latin typeface="ML-Aathira" pitchFamily="82" charset="0"/>
              </a:rPr>
              <a:t>-¨n-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-¡p-¶p. Cu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AÀ°w</a:t>
            </a:r>
            <a:r>
              <a:rPr lang="en-US" sz="3000" b="1" dirty="0">
                <a:latin typeface="ML-Aathira" pitchFamily="82" charset="0"/>
              </a:rPr>
              <a:t> a\-</a:t>
            </a:r>
            <a:r>
              <a:rPr lang="en-US" sz="3000" b="1" dirty="0" err="1">
                <a:latin typeface="ML-Aathira" pitchFamily="82" charset="0"/>
              </a:rPr>
              <a:t>Ên-em</a:t>
            </a:r>
            <a:r>
              <a:rPr lang="en-US" sz="3000" b="1" dirty="0">
                <a:latin typeface="ML-Aathira" pitchFamily="82" charset="0"/>
              </a:rPr>
              <a:t>-¡n-</a:t>
            </a:r>
            <a:r>
              <a:rPr lang="en-US" sz="3000" b="1" dirty="0" err="1">
                <a:latin typeface="ML-Aathira" pitchFamily="82" charset="0"/>
              </a:rPr>
              <a:t>bmte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hnin-jy</a:t>
            </a:r>
            <a:r>
              <a:rPr lang="en-US" sz="3000" b="1" dirty="0">
                <a:latin typeface="ML-Aathira" pitchFamily="82" charset="0"/>
              </a:rPr>
              <a:t>,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kPo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]s¦-Sp-¡m³ \</a:t>
            </a:r>
            <a:r>
              <a:rPr lang="en-US" sz="3000" b="1" dirty="0" err="1">
                <a:latin typeface="ML-Aathira" pitchFamily="82" charset="0"/>
              </a:rPr>
              <a:t>ap¡v</a:t>
            </a:r>
            <a:r>
              <a:rPr lang="en-US" sz="3000" b="1" dirty="0">
                <a:latin typeface="ML-Aathira" pitchFamily="82" charset="0"/>
              </a:rPr>
              <a:t> km[n-¡p-I-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-f-fp.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886200"/>
            <a:ext cx="815340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Clr>
                <a:srgbClr val="7030A0"/>
              </a:buClr>
              <a:buSzPct val="100000"/>
              <a:buFont typeface="+mj-lt"/>
              <a:buAutoNum type="arabicPeriod"/>
            </a:pPr>
            <a:r>
              <a:rPr lang="en-US" sz="3500" b="1" dirty="0" err="1">
                <a:solidFill>
                  <a:srgbClr val="7030A0"/>
                </a:solidFill>
                <a:latin typeface="ML-Aathira" pitchFamily="82" charset="0"/>
              </a:rPr>
              <a:t>hm¡p</a:t>
            </a: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-IÄ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IqSp</a:t>
            </a:r>
            <a:r>
              <a:rPr lang="en-US" sz="3000" b="1" dirty="0">
                <a:latin typeface="ML-Aathira" pitchFamily="82" charset="0"/>
              </a:rPr>
              <a:t>-XÂ D]-</a:t>
            </a:r>
            <a:r>
              <a:rPr lang="en-US" sz="3000" b="1" dirty="0" err="1">
                <a:latin typeface="ML-Aathira" pitchFamily="82" charset="0"/>
              </a:rPr>
              <a:t>tbm-Kn</a:t>
            </a:r>
            <a:r>
              <a:rPr lang="en-US" sz="3000" b="1" dirty="0">
                <a:latin typeface="ML-Aathira" pitchFamily="82" charset="0"/>
              </a:rPr>
              <a:t>-¡-s¸-Sp¶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hm¡p</a:t>
            </a:r>
            <a:r>
              <a:rPr lang="en-US" sz="3000" b="1" dirty="0">
                <a:latin typeface="ML-Aathira" pitchFamily="82" charset="0"/>
              </a:rPr>
              <a:t>-IÄ. IÀ½m-\p-</a:t>
            </a:r>
            <a:r>
              <a:rPr lang="en-US" sz="3000" b="1" dirty="0" err="1">
                <a:latin typeface="ML-Aathira" pitchFamily="82" charset="0"/>
              </a:rPr>
              <a:t>jvTm</a:t>
            </a:r>
            <a:r>
              <a:rPr lang="en-US" sz="3000" b="1" dirty="0">
                <a:latin typeface="ML-Aathira" pitchFamily="82" charset="0"/>
              </a:rPr>
              <a:t>-\-§-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Dt</a:t>
            </a:r>
            <a:r>
              <a:rPr lang="en-US" sz="3000" b="1" dirty="0">
                <a:latin typeface="ML-Aathira" pitchFamily="82" charset="0"/>
              </a:rPr>
              <a:t>±-</a:t>
            </a:r>
            <a:r>
              <a:rPr lang="en-US" sz="3000" b="1" dirty="0" err="1">
                <a:latin typeface="ML-Aathira" pitchFamily="82" charset="0"/>
              </a:rPr>
              <a:t>iyhpw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AÀ°hpw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shfn</a:t>
            </a:r>
            <a:r>
              <a:rPr lang="en-US" sz="3000" b="1" dirty="0">
                <a:latin typeface="ML-Aathira" pitchFamily="82" charset="0"/>
              </a:rPr>
              <a:t>-s¸-Sp-¯p-¶Xv </a:t>
            </a:r>
            <a:r>
              <a:rPr lang="en-US" sz="3000" b="1" dirty="0" err="1">
                <a:latin typeface="ML-Aathira" pitchFamily="82" charset="0"/>
              </a:rPr>
              <a:t>hm¡p</a:t>
            </a:r>
            <a:r>
              <a:rPr lang="en-US" sz="3000" b="1" dirty="0">
                <a:latin typeface="ML-Aathira" pitchFamily="82" charset="0"/>
              </a:rPr>
              <a:t>-I-fm-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810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0"/>
            <a:ext cx="84582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3000" b="1" dirty="0">
              <a:latin typeface="ML-Aathira" pitchFamily="82" charset="0"/>
            </a:endParaRPr>
          </a:p>
          <a:p>
            <a:pPr marL="514350" indent="-514350" algn="just">
              <a:buClr>
                <a:srgbClr val="7030A0"/>
              </a:buClr>
              <a:buFont typeface="+mj-lt"/>
              <a:buAutoNum type="arabicPeriod" startAt="2"/>
            </a:pP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IÀ½-§Ä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ico</a:t>
            </a:r>
            <a:r>
              <a:rPr lang="en-US" sz="3000" b="1" dirty="0">
                <a:latin typeface="ML-Aathira" pitchFamily="82" charset="0"/>
              </a:rPr>
              <a:t>-c-¯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hnhn</a:t>
            </a:r>
            <a:r>
              <a:rPr lang="en-US" sz="3000" b="1" dirty="0">
                <a:latin typeface="ML-Aathira" pitchFamily="82" charset="0"/>
              </a:rPr>
              <a:t>[ </a:t>
            </a:r>
            <a:r>
              <a:rPr lang="en-US" sz="3000" b="1" dirty="0" err="1">
                <a:latin typeface="ML-Aathira" pitchFamily="82" charset="0"/>
              </a:rPr>
              <a:t>Xc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-ff Ne-\-§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    \n-e]m-Sp-I-</a:t>
            </a:r>
            <a:r>
              <a:rPr lang="en-US" sz="3000" b="1" dirty="0" err="1">
                <a:latin typeface="ML-Aathira" pitchFamily="82" charset="0"/>
              </a:rPr>
              <a:t>fp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-h. Ah-</a:t>
            </a:r>
            <a:r>
              <a:rPr lang="en-US" sz="3000" b="1" dirty="0" err="1">
                <a:latin typeface="ML-Aathira" pitchFamily="82" charset="0"/>
              </a:rPr>
              <a:t>bvt¡m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tcm</a:t>
            </a:r>
            <a:r>
              <a:rPr lang="en-US" sz="3000" b="1" dirty="0">
                <a:latin typeface="ML-Aathira" pitchFamily="82" charset="0"/>
              </a:rPr>
              <a:t>-¶n\pw {]</a:t>
            </a:r>
            <a:r>
              <a:rPr lang="en-US" sz="3000" b="1" dirty="0" err="1">
                <a:latin typeface="ML-Aathira" pitchFamily="82" charset="0"/>
              </a:rPr>
              <a:t>tXyI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AÀ°w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D­m-Ipw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Nne</a:t>
            </a:r>
            <a:r>
              <a:rPr lang="en-US" sz="3000" b="1" dirty="0">
                <a:latin typeface="ML-Aathira" pitchFamily="82" charset="0"/>
              </a:rPr>
              <a:t> IÀ½-§Ä </a:t>
            </a:r>
            <a:r>
              <a:rPr lang="en-US" sz="3000" b="1" dirty="0" err="1">
                <a:latin typeface="ML-Aathira" pitchFamily="82" charset="0"/>
              </a:rPr>
              <a:t>kz´w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B´-cnI</a:t>
            </a:r>
            <a:r>
              <a:rPr lang="en-US" sz="3000" b="1" dirty="0">
                <a:latin typeface="ML-Aathira" pitchFamily="82" charset="0"/>
              </a:rPr>
              <a:t> at\m-`m-h-§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-¸n-¡p-¶-h-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Imw</a:t>
            </a:r>
            <a:r>
              <a:rPr lang="en-US" sz="3000" b="1" dirty="0">
                <a:latin typeface="ML-Aathira" pitchFamily="82" charset="0"/>
              </a:rPr>
              <a:t>. Nne-IÀ½-§Ä </a:t>
            </a:r>
            <a:r>
              <a:rPr lang="en-US" sz="3000" b="1" dirty="0" err="1">
                <a:latin typeface="ML-Aathira" pitchFamily="82" charset="0"/>
              </a:rPr>
              <a:t>aäp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hkvXp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tI</a:t>
            </a:r>
            <a:r>
              <a:rPr lang="en-US" sz="3000" b="1" dirty="0">
                <a:latin typeface="ML-Aathira" pitchFamily="82" charset="0"/>
              </a:rPr>
              <a:t>{µ-am-¡n-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-f-f-h-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BioÀh</a:t>
            </a:r>
            <a:r>
              <a:rPr lang="en-US" sz="3000" b="1" dirty="0">
                <a:latin typeface="ML-Aathira" pitchFamily="82" charset="0"/>
              </a:rPr>
              <a:t>-Zn-¡</a:t>
            </a:r>
            <a:r>
              <a:rPr lang="en-US" sz="3000" b="1" dirty="0" err="1">
                <a:latin typeface="ML-Aathira" pitchFamily="82" charset="0"/>
              </a:rPr>
              <a:t>pI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ssXew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qip</a:t>
            </a:r>
            <a:r>
              <a:rPr lang="en-US" sz="3000" b="1" dirty="0">
                <a:latin typeface="ML-Aathira" pitchFamily="82" charset="0"/>
              </a:rPr>
              <a:t>-I, </a:t>
            </a:r>
            <a:r>
              <a:rPr lang="en-US" sz="3000" b="1" dirty="0" err="1">
                <a:latin typeface="ML-Aathira" pitchFamily="82" charset="0"/>
              </a:rPr>
              <a:t>Ipcn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-S-</a:t>
            </a:r>
            <a:r>
              <a:rPr lang="en-US" sz="3000" b="1" dirty="0" err="1">
                <a:latin typeface="ML-Aathira" pitchFamily="82" charset="0"/>
              </a:rPr>
              <a:t>bmfw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bv¡p</a:t>
            </a:r>
            <a:r>
              <a:rPr lang="en-US" sz="3000" b="1" dirty="0">
                <a:latin typeface="ML-Aathira" pitchFamily="82" charset="0"/>
              </a:rPr>
              <a:t>-I, </a:t>
            </a:r>
            <a:r>
              <a:rPr lang="en-US" sz="3000" b="1" dirty="0" err="1">
                <a:latin typeface="ML-Aathira" pitchFamily="82" charset="0"/>
              </a:rPr>
              <a:t>Zo</a:t>
            </a:r>
            <a:r>
              <a:rPr lang="en-US" sz="3000" b="1" dirty="0">
                <a:latin typeface="ML-Aathira" pitchFamily="82" charset="0"/>
              </a:rPr>
              <a:t>]w </a:t>
            </a:r>
            <a:r>
              <a:rPr lang="en-US" sz="3000" b="1" dirty="0" err="1">
                <a:latin typeface="ML-Aathira" pitchFamily="82" charset="0"/>
              </a:rPr>
              <a:t>sXfn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pI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XpS</a:t>
            </a:r>
            <a:r>
              <a:rPr lang="en-US" sz="3000" b="1" dirty="0">
                <a:latin typeface="ML-Aathira" pitchFamily="82" charset="0"/>
              </a:rPr>
              <a:t>-§n-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CXn</a:t>
            </a:r>
            <a:r>
              <a:rPr lang="en-US" sz="3000" b="1" dirty="0">
                <a:latin typeface="ML-Aathira" pitchFamily="82" charset="0"/>
              </a:rPr>
              <a:t>-\p-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-l-c-W-§-fm-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endParaRPr lang="en-US" sz="3000" b="1" dirty="0"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4114800"/>
            <a:ext cx="8458200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 startAt="3"/>
            </a:pPr>
            <a:r>
              <a:rPr lang="en-US" sz="3500" b="1" dirty="0" err="1">
                <a:solidFill>
                  <a:srgbClr val="7030A0"/>
                </a:solidFill>
                <a:latin typeface="ML-Aathira" pitchFamily="82" charset="0"/>
              </a:rPr>
              <a:t>hkvXp</a:t>
            </a: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-¡Ä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D]-</a:t>
            </a:r>
            <a:r>
              <a:rPr lang="en-US" sz="3000" b="1" dirty="0" err="1">
                <a:latin typeface="ML-Aathira" pitchFamily="82" charset="0"/>
              </a:rPr>
              <a:t>tbm-Kn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hkvXp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c­mbn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Xncn</a:t>
            </a:r>
            <a:r>
              <a:rPr lang="en-US" sz="3000" b="1" dirty="0">
                <a:latin typeface="ML-Aathira" pitchFamily="82" charset="0"/>
              </a:rPr>
              <a:t>-¡mw. {]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kvXp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pjy</a:t>
            </a:r>
            <a:r>
              <a:rPr lang="en-US" sz="3000" b="1" dirty="0">
                <a:latin typeface="ML-Aathira" pitchFamily="82" charset="0"/>
              </a:rPr>
              <a:t> \nÀ½nX </a:t>
            </a:r>
            <a:r>
              <a:rPr lang="en-US" sz="3000" b="1" dirty="0" err="1">
                <a:latin typeface="ML-Aathira" pitchFamily="82" charset="0"/>
              </a:rPr>
              <a:t>hkvXp¡fpw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shf-fw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hoªv</a:t>
            </a:r>
            <a:r>
              <a:rPr lang="en-US" sz="3000" b="1" dirty="0">
                <a:latin typeface="ML-Aathira" pitchFamily="82" charset="0"/>
              </a:rPr>
              <a:t>, F®, </a:t>
            </a:r>
            <a:r>
              <a:rPr lang="en-US" sz="3000" b="1" dirty="0" err="1">
                <a:latin typeface="ML-Aathira" pitchFamily="82" charset="0"/>
              </a:rPr>
              <a:t>A¸w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XpS</a:t>
            </a:r>
            <a:r>
              <a:rPr lang="en-US" sz="3000" b="1" dirty="0">
                <a:latin typeface="ML-Aathira" pitchFamily="82" charset="0"/>
              </a:rPr>
              <a:t>-§</a:t>
            </a:r>
            <a:r>
              <a:rPr lang="en-US" sz="3000" b="1" dirty="0" err="1">
                <a:latin typeface="ML-Aathira" pitchFamily="82" charset="0"/>
              </a:rPr>
              <a:t>nb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IrXn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hkvXp</a:t>
            </a:r>
            <a:r>
              <a:rPr lang="en-US" sz="3000" b="1" dirty="0">
                <a:latin typeface="ML-Aathira" pitchFamily="82" charset="0"/>
              </a:rPr>
              <a:t>-¡-fm-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AÄ¯m</a:t>
            </a:r>
            <a:r>
              <a:rPr lang="en-US" sz="3000" b="1" dirty="0">
                <a:latin typeface="ML-Aathira" pitchFamily="82" charset="0"/>
              </a:rPr>
              <a:t>-c,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{X-§Ä </a:t>
            </a:r>
            <a:r>
              <a:rPr lang="en-US" sz="3000" b="1" dirty="0" err="1">
                <a:latin typeface="ML-Aathira" pitchFamily="82" charset="0"/>
              </a:rPr>
              <a:t>XpS</a:t>
            </a:r>
            <a:r>
              <a:rPr lang="en-US" sz="3000" b="1" dirty="0">
                <a:latin typeface="ML-Aathira" pitchFamily="82" charset="0"/>
              </a:rPr>
              <a:t>-§</a:t>
            </a:r>
            <a:r>
              <a:rPr lang="en-US" sz="3000" b="1" dirty="0" err="1">
                <a:latin typeface="ML-Aathira" pitchFamily="82" charset="0"/>
              </a:rPr>
              <a:t>nbh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pjy</a:t>
            </a:r>
            <a:r>
              <a:rPr lang="en-US" sz="3000" b="1" dirty="0">
                <a:latin typeface="ML-Aathira" pitchFamily="82" charset="0"/>
              </a:rPr>
              <a:t> \nÀ½n-X-hpw.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533400"/>
            <a:ext cx="77724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 startAt="4"/>
            </a:pPr>
            <a:r>
              <a:rPr lang="en-US" sz="3500" b="1" dirty="0" err="1">
                <a:solidFill>
                  <a:srgbClr val="7030A0"/>
                </a:solidFill>
                <a:latin typeface="ML-Aathira" pitchFamily="82" charset="0"/>
              </a:rPr>
              <a:t>Øe</a:t>
            </a: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-§Ä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bp-ambn</a:t>
            </a:r>
            <a:r>
              <a:rPr lang="en-US" sz="3000" b="1" dirty="0">
                <a:latin typeface="ML-Aathira" pitchFamily="82" charset="0"/>
              </a:rPr>
              <a:t> _Ô-s¸« </a:t>
            </a:r>
            <a:r>
              <a:rPr lang="en-US" sz="3000" b="1" dirty="0" err="1">
                <a:latin typeface="ML-Aathira" pitchFamily="82" charset="0"/>
              </a:rPr>
              <a:t>Hmtcm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Øe</a:t>
            </a:r>
            <a:r>
              <a:rPr lang="en-US" sz="3000" b="1" dirty="0">
                <a:latin typeface="ML-Aathira" pitchFamily="82" charset="0"/>
              </a:rPr>
              <a:t>-¯n\pw {]</a:t>
            </a:r>
            <a:r>
              <a:rPr lang="en-US" sz="3000" b="1" dirty="0" err="1">
                <a:latin typeface="ML-Aathira" pitchFamily="82" charset="0"/>
              </a:rPr>
              <a:t>tXy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{]Xo-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ßI</a:t>
            </a:r>
            <a:r>
              <a:rPr lang="en-US" sz="3000" b="1" dirty="0">
                <a:latin typeface="ML-Aathira" pitchFamily="82" charset="0"/>
              </a:rPr>
              <a:t> AÀ°-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-­v. _</a:t>
            </a:r>
            <a:r>
              <a:rPr lang="en-US" sz="3000" b="1" dirty="0" smtClean="0">
                <a:latin typeface="ML-Aathira" pitchFamily="82" charset="0"/>
              </a:rPr>
              <a:t>en-</a:t>
            </a:r>
            <a:r>
              <a:rPr lang="en-US" sz="3000" b="1" dirty="0" err="1" smtClean="0">
                <a:latin typeface="ML-Aathira" pitchFamily="82" charset="0"/>
              </a:rPr>
              <a:t>th</a:t>
            </a:r>
            <a:r>
              <a:rPr lang="en-US" sz="3000" b="1" dirty="0" smtClean="0">
                <a:latin typeface="ML-Aathira" pitchFamily="82" charset="0"/>
              </a:rPr>
              <a:t>-Zn (-</a:t>
            </a:r>
            <a:r>
              <a:rPr lang="en-US" sz="3000" b="1" dirty="0">
                <a:latin typeface="ML-Aathira" pitchFamily="82" charset="0"/>
              </a:rPr>
              <a:t>a-</a:t>
            </a:r>
            <a:r>
              <a:rPr lang="en-US" sz="3000" b="1" dirty="0" err="1">
                <a:latin typeface="ML-Aathira" pitchFamily="82" charset="0"/>
              </a:rPr>
              <a:t>Zv</a:t>
            </a:r>
            <a:r>
              <a:rPr lang="en-US" sz="3000" b="1" dirty="0">
                <a:latin typeface="ML-Aathira" pitchFamily="82" charset="0"/>
              </a:rPr>
              <a:t>_-l),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t_Zn</a:t>
            </a:r>
            <a:r>
              <a:rPr lang="en-US" sz="3000" b="1" dirty="0">
                <a:latin typeface="ML-Aathira" pitchFamily="82" charset="0"/>
              </a:rPr>
              <a:t> ( t_½), D]-]o-T-§Ä ( </a:t>
            </a:r>
            <a:r>
              <a:rPr lang="en-US" sz="3000" b="1" dirty="0" err="1">
                <a:latin typeface="ML-Aathira" pitchFamily="82" charset="0"/>
              </a:rPr>
              <a:t>t_kvK</a:t>
            </a:r>
            <a:r>
              <a:rPr lang="en-US" sz="3000" b="1" dirty="0">
                <a:latin typeface="ML-Aathira" pitchFamily="82" charset="0"/>
              </a:rPr>
              <a:t>-k), amt½m-Zo-km-s¯m«n </a:t>
            </a:r>
            <a:r>
              <a:rPr lang="en-US" sz="3000" b="1" dirty="0" err="1">
                <a:latin typeface="ML-Aathira" pitchFamily="82" charset="0"/>
              </a:rPr>
              <a:t>XpS§n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Hmtcm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Øehpw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tXy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AÀ°w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-¸n-¡p-¶p.</a:t>
            </a:r>
          </a:p>
          <a:p>
            <a:pPr marL="514350" indent="-514350" algn="just">
              <a:buFont typeface="+mj-lt"/>
              <a:buAutoNum type="arabicPeriod" startAt="5"/>
            </a:pPr>
            <a:r>
              <a:rPr lang="en-US" sz="3500" b="1" dirty="0" err="1">
                <a:solidFill>
                  <a:srgbClr val="7030A0"/>
                </a:solidFill>
                <a:latin typeface="ML-Aathira" pitchFamily="82" charset="0"/>
              </a:rPr>
              <a:t>hyàn</a:t>
            </a: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-IÄ 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bv</a:t>
            </a:r>
            <a:r>
              <a:rPr lang="en-US" sz="3000" b="1" dirty="0">
                <a:latin typeface="ML-Aathira" pitchFamily="82" charset="0"/>
              </a:rPr>
              <a:t>¡-W-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hnizm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kaq</a:t>
            </a:r>
            <a:r>
              <a:rPr lang="en-US" sz="3000" b="1" dirty="0">
                <a:latin typeface="ML-Aathira" pitchFamily="82" charset="0"/>
              </a:rPr>
              <a:t>-l-¯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Ãmw</a:t>
            </a:r>
            <a:r>
              <a:rPr lang="en-US" sz="3000" b="1" dirty="0">
                <a:latin typeface="ML-Aathira" pitchFamily="82" charset="0"/>
              </a:rPr>
              <a:t>-Xs¶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-f-§-fm-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DZm</a:t>
            </a:r>
            <a:r>
              <a:rPr lang="en-US" sz="3000" b="1" dirty="0">
                <a:latin typeface="ML-Aathira" pitchFamily="82" charset="0"/>
              </a:rPr>
              <a:t>-l-c-W-¯n-\v, </a:t>
            </a:r>
            <a:r>
              <a:rPr lang="en-US" sz="3000" b="1" dirty="0" err="1">
                <a:latin typeface="ML-Aathira" pitchFamily="82" charset="0"/>
              </a:rPr>
              <a:t>ImÀan</a:t>
            </a:r>
            <a:r>
              <a:rPr lang="en-US" sz="3000" b="1" dirty="0">
                <a:latin typeface="ML-Aathira" pitchFamily="82" charset="0"/>
              </a:rPr>
              <a:t>-I-\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sshZn</a:t>
            </a:r>
            <a:r>
              <a:rPr lang="en-US" sz="3000" b="1" dirty="0">
                <a:latin typeface="ML-Aathira" pitchFamily="82" charset="0"/>
              </a:rPr>
              <a:t>-I\v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Øm</a:t>
            </a:r>
            <a:r>
              <a:rPr lang="en-US" sz="3000" b="1" dirty="0">
                <a:latin typeface="ML-Aathira" pitchFamily="82" charset="0"/>
              </a:rPr>
              <a:t>\-am-</a:t>
            </a:r>
            <a:r>
              <a:rPr lang="en-US" sz="3000" b="1" dirty="0" err="1">
                <a:latin typeface="ML-Aathira" pitchFamily="82" charset="0"/>
              </a:rPr>
              <a:t>Wp</a:t>
            </a:r>
            <a:r>
              <a:rPr lang="en-US" sz="3000" b="1" dirty="0">
                <a:latin typeface="ML-Aathira" pitchFamily="82" charset="0"/>
              </a:rPr>
              <a:t>-f-f-Xv.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iq-jn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Uo</a:t>
            </a:r>
            <a:r>
              <a:rPr lang="en-US" sz="3000" b="1" dirty="0">
                <a:latin typeface="ML-Aathira" pitchFamily="82" charset="0"/>
              </a:rPr>
              <a:t>¡-·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amem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amsc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-¸n-¡p-¶p.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457200"/>
            <a:ext cx="8077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 startAt="6"/>
            </a:pPr>
            <a:r>
              <a:rPr lang="en-US" sz="3500" b="1" dirty="0" err="1">
                <a:solidFill>
                  <a:srgbClr val="7030A0"/>
                </a:solidFill>
                <a:latin typeface="ML-Aathira" pitchFamily="82" charset="0"/>
              </a:rPr>
              <a:t>Ie</a:t>
            </a: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-IÄ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ssZhmcm</a:t>
            </a:r>
            <a:r>
              <a:rPr lang="en-US" sz="3000" b="1" dirty="0">
                <a:latin typeface="ML-Aathira" pitchFamily="82" charset="0"/>
              </a:rPr>
              <a:t>[\-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Ie-IÄ¡v</a:t>
            </a:r>
            <a:r>
              <a:rPr lang="en-US" sz="3000" b="1" dirty="0">
                <a:latin typeface="ML-Aathira" pitchFamily="82" charset="0"/>
              </a:rPr>
              <a:t> {]Xo-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-·-I-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AÀ°-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-­v. </a:t>
            </a:r>
            <a:r>
              <a:rPr lang="en-US" sz="3000" b="1" dirty="0" err="1">
                <a:latin typeface="ML-Aathira" pitchFamily="82" charset="0"/>
              </a:rPr>
              <a:t>Nn</a:t>
            </a:r>
            <a:r>
              <a:rPr lang="en-US" sz="3000" b="1" dirty="0">
                <a:latin typeface="ML-Aathira" pitchFamily="82" charset="0"/>
              </a:rPr>
              <a:t>{X-¸-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fmÂ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Ae</a:t>
            </a:r>
            <a:r>
              <a:rPr lang="en-US" sz="3000" b="1" dirty="0">
                <a:latin typeface="ML-Aathira" pitchFamily="82" charset="0"/>
              </a:rPr>
              <a:t>-¦-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-¡-s¸« </a:t>
            </a:r>
            <a:r>
              <a:rPr lang="en-US" sz="3000" b="1" dirty="0" err="1">
                <a:latin typeface="ML-Aathira" pitchFamily="82" charset="0"/>
              </a:rPr>
              <a:t>aZv_l</a:t>
            </a:r>
            <a:r>
              <a:rPr lang="en-US" sz="3000" b="1" dirty="0">
                <a:latin typeface="ML-Aathira" pitchFamily="82" charset="0"/>
              </a:rPr>
              <a:t> al-</a:t>
            </a:r>
            <a:r>
              <a:rPr lang="en-US" sz="3000" b="1" dirty="0" err="1">
                <a:latin typeface="ML-Aathira" pitchFamily="82" charset="0"/>
              </a:rPr>
              <a:t>Xz</a:t>
            </a:r>
            <a:r>
              <a:rPr lang="en-US" sz="3000" b="1" dirty="0">
                <a:latin typeface="ML-Aathira" pitchFamily="82" charset="0"/>
              </a:rPr>
              <a:t>-]</a:t>
            </a:r>
            <a:r>
              <a:rPr lang="en-US" sz="3000" b="1" dirty="0" err="1">
                <a:latin typeface="ML-Aathira" pitchFamily="82" charset="0"/>
              </a:rPr>
              <a:t>qÀ</a:t>
            </a:r>
            <a:r>
              <a:rPr lang="en-US" sz="3000" b="1" dirty="0">
                <a:latin typeface="ML-Aathira" pitchFamily="82" charset="0"/>
              </a:rPr>
              <a:t>®-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kzÀK-s¯bpw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</a:t>
            </a:r>
            <a:r>
              <a:rPr lang="en-US" sz="3000" b="1" dirty="0" err="1">
                <a:latin typeface="ML-Aathira" pitchFamily="82" charset="0"/>
              </a:rPr>
              <a:t>th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Be-]n-¡p¶ Km\-§Ä </a:t>
            </a:r>
            <a:r>
              <a:rPr lang="en-US" sz="3000" b="1" dirty="0" err="1">
                <a:latin typeface="ML-Aathira" pitchFamily="82" charset="0"/>
              </a:rPr>
              <a:t>amem</a:t>
            </a:r>
            <a:r>
              <a:rPr lang="en-US" sz="3000" b="1" dirty="0">
                <a:latin typeface="ML-Aathira" pitchFamily="82" charset="0"/>
              </a:rPr>
              <a:t>-J-am-</a:t>
            </a:r>
            <a:r>
              <a:rPr lang="en-US" sz="3000" b="1" dirty="0" err="1">
                <a:latin typeface="ML-Aathira" pitchFamily="82" charset="0"/>
              </a:rPr>
              <a:t>cpsS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kzÀKob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IoÀ</a:t>
            </a:r>
            <a:r>
              <a:rPr lang="en-US" sz="3000" b="1" dirty="0">
                <a:latin typeface="ML-Aathira" pitchFamily="82" charset="0"/>
              </a:rPr>
              <a:t>¯-\-§-</a:t>
            </a:r>
            <a:r>
              <a:rPr lang="en-US" sz="3000" b="1" dirty="0" err="1">
                <a:latin typeface="ML-Aathira" pitchFamily="82" charset="0"/>
              </a:rPr>
              <a:t>sfbpw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-¸n-¡p-¶p.</a:t>
            </a:r>
          </a:p>
          <a:p>
            <a:pPr marL="514350" indent="-514350" algn="just">
              <a:buFont typeface="+mj-lt"/>
              <a:buAutoNum type="arabicPeriod" startAt="7"/>
            </a:pP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7030A0"/>
                </a:solidFill>
                <a:latin typeface="ML-Aathira" pitchFamily="82" charset="0"/>
              </a:rPr>
              <a:t>Ime</a:t>
            </a:r>
            <a:r>
              <a:rPr lang="en-US" sz="3500" b="1" dirty="0">
                <a:solidFill>
                  <a:srgbClr val="7030A0"/>
                </a:solidFill>
                <a:latin typeface="ML-Aathira" pitchFamily="82" charset="0"/>
              </a:rPr>
              <a:t>-§Ä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Ime¯n</a:t>
            </a:r>
            <a:r>
              <a:rPr lang="en-US" sz="3000" b="1" dirty="0">
                <a:latin typeface="ML-Aathira" pitchFamily="82" charset="0"/>
              </a:rPr>
              <a:t>\-Xo-X-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ssZhn</a:t>
            </a:r>
            <a:r>
              <a:rPr lang="en-US" sz="3000" b="1" dirty="0">
                <a:latin typeface="ML-Aathira" pitchFamily="82" charset="0"/>
              </a:rPr>
              <a:t>-I-c-l-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-§Ä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-f-§-fn-</a:t>
            </a:r>
            <a:r>
              <a:rPr lang="en-US" sz="3000" b="1" dirty="0" err="1">
                <a:latin typeface="ML-Aathira" pitchFamily="82" charset="0"/>
              </a:rPr>
              <a:t>eqsS</a:t>
            </a:r>
            <a:r>
              <a:rPr lang="en-US" sz="3000" b="1" dirty="0">
                <a:latin typeface="ML-Aathira" pitchFamily="82" charset="0"/>
              </a:rPr>
              <a:t> am{</a:t>
            </a:r>
            <a:r>
              <a:rPr lang="en-US" sz="3000" b="1" dirty="0" err="1">
                <a:latin typeface="ML-Aathira" pitchFamily="82" charset="0"/>
              </a:rPr>
              <a:t>Xta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Ime</a:t>
            </a:r>
            <a:r>
              <a:rPr lang="en-US" sz="3000" b="1" dirty="0">
                <a:latin typeface="ML-Aathira" pitchFamily="82" charset="0"/>
              </a:rPr>
              <a:t>-¯n-\p-f-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Ah-X-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-¸n-¡m³ km[n-¡q. C{]-</a:t>
            </a:r>
            <a:r>
              <a:rPr lang="en-US" sz="3000" b="1" dirty="0" err="1">
                <a:latin typeface="ML-Aathira" pitchFamily="82" charset="0"/>
              </a:rPr>
              <a:t>Imcw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-[-\m-h-</a:t>
            </a:r>
            <a:r>
              <a:rPr lang="en-US" sz="3000" b="1" dirty="0" err="1">
                <a:latin typeface="ML-Aathira" pitchFamily="82" charset="0"/>
              </a:rPr>
              <a:t>Xvk</a:t>
            </a:r>
            <a:r>
              <a:rPr lang="en-US" sz="3000" b="1" dirty="0">
                <a:latin typeface="ML-Aathira" pitchFamily="82" charset="0"/>
              </a:rPr>
              <a:t>-c-¯n-</a:t>
            </a:r>
            <a:r>
              <a:rPr lang="en-US" sz="3000" b="1" dirty="0" err="1">
                <a:latin typeface="ML-Aathira" pitchFamily="82" charset="0"/>
              </a:rPr>
              <a:t>eq-sSbpw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</a:t>
            </a:r>
            <a:r>
              <a:rPr lang="en-US" sz="3000" b="1" dirty="0" err="1">
                <a:latin typeface="ML-Aathira" pitchFamily="82" charset="0"/>
              </a:rPr>
              <a:t>hXv</a:t>
            </a:r>
            <a:r>
              <a:rPr lang="en-US" sz="3000" b="1" dirty="0">
                <a:latin typeface="ML-Aathira" pitchFamily="82" charset="0"/>
              </a:rPr>
              <a:t>-k-c-¯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hnhn</a:t>
            </a:r>
            <a:r>
              <a:rPr lang="en-US" sz="3000" b="1" dirty="0">
                <a:latin typeface="ML-Aathira" pitchFamily="82" charset="0"/>
              </a:rPr>
              <a:t>[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-\m-</a:t>
            </a:r>
            <a:r>
              <a:rPr lang="en-US" sz="3000" b="1" dirty="0" err="1">
                <a:latin typeface="ML-Aathira" pitchFamily="82" charset="0"/>
              </a:rPr>
              <a:t>fp</a:t>
            </a:r>
            <a:r>
              <a:rPr lang="en-US" sz="3000" b="1" dirty="0">
                <a:latin typeface="ML-Aathira" pitchFamily="82" charset="0"/>
              </a:rPr>
              <a:t>-I-fn-</a:t>
            </a:r>
            <a:r>
              <a:rPr lang="en-US" sz="3000" b="1" dirty="0" err="1">
                <a:latin typeface="ML-Aathira" pitchFamily="82" charset="0"/>
              </a:rPr>
              <a:t>eq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Ime</a:t>
            </a:r>
            <a:r>
              <a:rPr lang="en-US" sz="3000" b="1" dirty="0">
                <a:latin typeface="ML-Aathira" pitchFamily="82" charset="0"/>
              </a:rPr>
              <a:t>-¯n\pw </a:t>
            </a:r>
            <a:r>
              <a:rPr lang="en-US" sz="3000" b="1" dirty="0" err="1">
                <a:latin typeface="ML-Aathira" pitchFamily="82" charset="0"/>
              </a:rPr>
              <a:t>Ncn</a:t>
            </a:r>
            <a:r>
              <a:rPr lang="en-US" sz="3000" b="1" dirty="0">
                <a:latin typeface="ML-Aathira" pitchFamily="82" charset="0"/>
              </a:rPr>
              <a:t>-{X-¯n\pw </a:t>
            </a:r>
            <a:r>
              <a:rPr lang="en-US" sz="3000" b="1" dirty="0" err="1">
                <a:latin typeface="ML-Aathira" pitchFamily="82" charset="0"/>
              </a:rPr>
              <a:t>AXo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c£mIc</a:t>
            </a:r>
            <a:r>
              <a:rPr lang="en-US" sz="3000" b="1" dirty="0">
                <a:latin typeface="ML-Aathira" pitchFamily="82" charset="0"/>
              </a:rPr>
              <a:t>-c-l-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k` </a:t>
            </a:r>
            <a:r>
              <a:rPr lang="en-US" sz="3000" b="1" dirty="0" err="1">
                <a:latin typeface="ML-Aathira" pitchFamily="82" charset="0"/>
              </a:rPr>
              <a:t>hnizm-kn-IÄ¡mbn</a:t>
            </a:r>
            <a:r>
              <a:rPr lang="en-US" sz="3000" b="1" dirty="0">
                <a:latin typeface="ML-Aathira" pitchFamily="82" charset="0"/>
              </a:rPr>
              <a:t> Ah-X-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-¸n-¡p-¶p.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shfn</a:t>
            </a:r>
            <a:r>
              <a:rPr lang="en-US" sz="4500" dirty="0">
                <a:latin typeface="ML-Aathira" pitchFamily="82" charset="0"/>
              </a:rPr>
              <a:t>]</a:t>
            </a:r>
            <a:r>
              <a:rPr lang="en-US" sz="4500" dirty="0" err="1">
                <a:latin typeface="ML-Aathira" pitchFamily="82" charset="0"/>
              </a:rPr>
              <a:t>mSv</a:t>
            </a:r>
            <a:r>
              <a:rPr lang="en-US" sz="4500" dirty="0">
                <a:latin typeface="ML-Aathira" pitchFamily="82" charset="0"/>
              </a:rPr>
              <a:t>. 4:1þ11)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R§-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-hp-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Ahn-Sp¶v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al-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Xzhpw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_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-am-\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iànbpw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kzoI-cn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-¡m³ </a:t>
            </a: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AÀl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”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sh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-fn-]m-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Sv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 4:11).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/>
            </a:r>
            <a:b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</a:br>
            <a:r>
              <a:rPr lang="en-US" sz="3000" b="1" dirty="0">
                <a:latin typeface="ML-Aathira" pitchFamily="82" charset="0"/>
              </a:rPr>
              <a:t/>
            </a:r>
            <a:br>
              <a:rPr lang="en-US" sz="3000" b="1" dirty="0">
                <a:latin typeface="ML-Aathira" pitchFamily="82" charset="0"/>
              </a:rPr>
            </a:b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 smtClean="0">
                <a:latin typeface="ML-Aathira" pitchFamily="82" charset="0"/>
              </a:rPr>
              <a:t>ASbmf§fneqsSbpw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XoI§fneqsSbpw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kzbw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shfns¸Sp¯nb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hnip² </a:t>
            </a:r>
            <a:r>
              <a:rPr lang="en-US" sz="3000" b="1" dirty="0" err="1">
                <a:latin typeface="ML-Aathira" pitchFamily="82" charset="0"/>
              </a:rPr>
              <a:t>IpÀºm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bnepw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IqZmiIfnepw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kPohambn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smtClean="0">
                <a:latin typeface="ML-Aathira" pitchFamily="82" charset="0"/>
              </a:rPr>
              <a:t>]</a:t>
            </a:r>
            <a:r>
              <a:rPr lang="en-US" sz="3000" b="1" dirty="0" err="1" smtClean="0">
                <a:latin typeface="ML-Aathira" pitchFamily="82" charset="0"/>
              </a:rPr>
              <a:t>G¦ptNÀ¶psIm­v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[n¡phm³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-e-b-</a:t>
            </a:r>
            <a:r>
              <a:rPr lang="en-US" sz="3000" b="1" dirty="0" err="1">
                <a:latin typeface="ML-Aathira" pitchFamily="82" charset="0"/>
              </a:rPr>
              <a:t>t¯mSpw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kvXp</a:t>
            </a:r>
            <a:r>
              <a:rPr lang="en-US" sz="3000" b="1" dirty="0">
                <a:latin typeface="ML-Aathira" pitchFamily="82" charset="0"/>
              </a:rPr>
              <a:t>-¡-</a:t>
            </a:r>
            <a:r>
              <a:rPr lang="en-US" sz="3000" b="1" dirty="0" err="1">
                <a:latin typeface="ML-Aathira" pitchFamily="82" charset="0"/>
              </a:rPr>
              <a:t>tfmSpw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Rm³ BZ-c-</a:t>
            </a:r>
            <a:r>
              <a:rPr lang="en-US" sz="3000" b="1" dirty="0" err="1">
                <a:latin typeface="ML-Aathira" pitchFamily="82" charset="0"/>
              </a:rPr>
              <a:t>thmsS</a:t>
            </a:r>
            <a:r>
              <a:rPr lang="en-US" sz="3000" b="1" dirty="0">
                <a:latin typeface="ML-Aathira" pitchFamily="82" charset="0"/>
              </a:rPr>
              <a:t> s]cp-am-</a:t>
            </a:r>
            <a:r>
              <a:rPr lang="en-US" sz="3000" b="1" dirty="0" err="1">
                <a:latin typeface="ML-Aathira" pitchFamily="82" charset="0"/>
              </a:rPr>
              <a:t>dpw</a:t>
            </a:r>
            <a:r>
              <a:rPr lang="en-US" sz="3000" b="1" dirty="0">
                <a:latin typeface="ML-Aathira" pitchFamily="82" charset="0"/>
              </a:rPr>
              <a:t>.</a:t>
            </a:r>
            <a:r>
              <a:rPr lang="en-US" sz="3200" dirty="0">
                <a:latin typeface="ML-IndulekhaHeavy" pitchFamily="82" charset="0"/>
              </a:rPr>
              <a:t/>
            </a:r>
            <a:br>
              <a:rPr lang="en-US" sz="3200" dirty="0">
                <a:latin typeface="ML-IndulekhaHeavy" pitchFamily="82" charset="0"/>
              </a:rPr>
            </a:b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2112020"/>
            <a:ext cx="716280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>
                <a:latin typeface="ML-Aathira" pitchFamily="82" charset="0"/>
              </a:rPr>
              <a:t>\mw </a:t>
            </a:r>
            <a:r>
              <a:rPr lang="en-US" sz="2600" b="1" dirty="0" err="1">
                <a:latin typeface="ML-Aathira" pitchFamily="82" charset="0"/>
              </a:rPr>
              <a:t>ssZh¯n</a:t>
            </a:r>
            <a:r>
              <a:rPr lang="en-US" sz="2600" b="1" dirty="0">
                <a:latin typeface="ML-Aathira" pitchFamily="82" charset="0"/>
              </a:rPr>
              <a:t>\p _</a:t>
            </a:r>
            <a:r>
              <a:rPr lang="en-US" sz="2600" b="1" dirty="0" err="1">
                <a:latin typeface="ML-Aathira" pitchFamily="82" charset="0"/>
              </a:rPr>
              <a:t>enbÀ¸n¡p¶Xv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AhnSpt</a:t>
            </a:r>
            <a:r>
              <a:rPr lang="en-US" sz="2600" b="1" dirty="0">
                <a:latin typeface="ML-Aathira" pitchFamily="82" charset="0"/>
              </a:rPr>
              <a:t>¯¡v </a:t>
            </a:r>
            <a:r>
              <a:rPr lang="en-US" sz="2600" b="1" dirty="0" err="1">
                <a:latin typeface="ML-Aathira" pitchFamily="82" charset="0"/>
              </a:rPr>
              <a:t>CXv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BhiyambXpsIm­Ã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 smtClean="0">
                <a:latin typeface="ML-Aathira" pitchFamily="82" charset="0"/>
              </a:rPr>
              <a:t>adn¨v</a:t>
            </a:r>
            <a:r>
              <a:rPr lang="en-US" sz="2600" b="1" dirty="0">
                <a:latin typeface="ML-Aathira" pitchFamily="82" charset="0"/>
              </a:rPr>
              <a:t>, </a:t>
            </a:r>
            <a:r>
              <a:rPr lang="en-US" sz="2600" b="1" dirty="0" err="1">
                <a:latin typeface="ML-Aathira" pitchFamily="82" charset="0"/>
              </a:rPr>
              <a:t>AhnSps</a:t>
            </a:r>
            <a:r>
              <a:rPr lang="en-US" sz="2600" b="1" dirty="0">
                <a:latin typeface="ML-Aathira" pitchFamily="82" charset="0"/>
              </a:rPr>
              <a:t>¯ </a:t>
            </a:r>
            <a:r>
              <a:rPr lang="en-US" sz="2600" b="1" dirty="0" err="1">
                <a:latin typeface="ML-Aathira" pitchFamily="82" charset="0"/>
              </a:rPr>
              <a:t>Zm</a:t>
            </a:r>
            <a:r>
              <a:rPr lang="en-US" sz="2600" b="1" dirty="0">
                <a:latin typeface="ML-Aathira" pitchFamily="82" charset="0"/>
              </a:rPr>
              <a:t>\w </a:t>
            </a:r>
            <a:r>
              <a:rPr lang="en-US" sz="2600" b="1" dirty="0" err="1">
                <a:latin typeface="ML-Aathira" pitchFamily="82" charset="0"/>
              </a:rPr>
              <a:t>hgn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IrXÚXbÀ¸n¡p¶Xn</a:t>
            </a:r>
            <a:r>
              <a:rPr lang="en-US" sz="2600" b="1" dirty="0">
                <a:latin typeface="ML-Aathira" pitchFamily="82" charset="0"/>
              </a:rPr>
              <a:t>\pw </a:t>
            </a:r>
            <a:r>
              <a:rPr lang="en-US" sz="2600" b="1" dirty="0" err="1">
                <a:latin typeface="ML-Aathira" pitchFamily="82" charset="0"/>
              </a:rPr>
              <a:t>krjvSnsb</a:t>
            </a:r>
            <a:r>
              <a:rPr lang="en-US" sz="2600" b="1" dirty="0">
                <a:latin typeface="ML-Aathira" pitchFamily="82" charset="0"/>
              </a:rPr>
              <a:t> hnip²oIcn¡p¶ </a:t>
            </a:r>
            <a:r>
              <a:rPr lang="en-US" sz="2600" b="1" dirty="0" err="1">
                <a:latin typeface="ML-Aathira" pitchFamily="82" charset="0"/>
              </a:rPr>
              <a:t>Xn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pamWv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dirty="0">
                <a:latin typeface="ML-Aathira" pitchFamily="82" charset="0"/>
              </a:rPr>
              <a:t>(hnip² </a:t>
            </a:r>
            <a:r>
              <a:rPr lang="en-US" sz="2600" dirty="0" err="1">
                <a:latin typeface="ML-Aathira" pitchFamily="82" charset="0"/>
              </a:rPr>
              <a:t>CctWhqkv</a:t>
            </a:r>
            <a:r>
              <a:rPr lang="en-US" sz="2600" dirty="0">
                <a:latin typeface="ML-Aathira" pitchFamily="82" charset="0"/>
              </a:rPr>
              <a:t>)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1577370"/>
            <a:ext cx="784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AS-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-f-§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{]Xo-I-§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81000"/>
            <a:ext cx="5346700" cy="1195388"/>
          </a:xfrm>
          <a:prstGeom prst="rect">
            <a:avLst/>
          </a:prstGeom>
          <a:noFill/>
        </p:spPr>
      </p:pic>
      <p:pic>
        <p:nvPicPr>
          <p:cNvPr id="1028" name="Picture 4" descr="D:\web photo\lession 9\cro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9262" y="2546747"/>
            <a:ext cx="5748338" cy="43112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web photo\lession 9\Moses and serp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00199"/>
            <a:ext cx="7696200" cy="525105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304800"/>
            <a:ext cx="784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c£bpsS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ASbmfw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3400" y="1600200"/>
            <a:ext cx="8153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ASbmf§Ä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nXyPohnX¯nÂ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kzm`mhnI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bmf§fpw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Iev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bmf§fpw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{]Xo-I-§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{]Xo-I-§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-IÄ: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bnse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381000"/>
            <a:ext cx="7315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ASbmf§Ä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nXyPohnX¯nÂ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 algn="ctr"/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 algn="ctr"/>
            <a:r>
              <a:rPr lang="en-US" sz="3000" b="1" dirty="0" err="1">
                <a:latin typeface="ML-Aathira" pitchFamily="82" charset="0"/>
              </a:rPr>
              <a:t>ASbmf§Ä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IqSmsX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pjyPohnXw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Akm</a:t>
            </a:r>
            <a:r>
              <a:rPr lang="en-US" sz="3000" b="1" dirty="0">
                <a:latin typeface="ML-Aathira" pitchFamily="82" charset="0"/>
              </a:rPr>
              <a:t>[</a:t>
            </a:r>
            <a:r>
              <a:rPr lang="en-US" sz="3000" b="1" dirty="0" err="1">
                <a:latin typeface="ML-Aathira" pitchFamily="82" charset="0"/>
              </a:rPr>
              <a:t>yamWv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2050" name="Picture 2" descr="D:\web photo\lession 9\classical_illustrat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438400"/>
            <a:ext cx="2438400" cy="4232456"/>
          </a:xfrm>
          <a:prstGeom prst="rect">
            <a:avLst/>
          </a:prstGeom>
          <a:noFill/>
        </p:spPr>
      </p:pic>
      <p:pic>
        <p:nvPicPr>
          <p:cNvPr id="2052" name="Picture 4" descr="D:\web photo\lession 9\clapping-hands-m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484655"/>
            <a:ext cx="1981200" cy="1934945"/>
          </a:xfrm>
          <a:prstGeom prst="rect">
            <a:avLst/>
          </a:prstGeom>
          <a:noFill/>
        </p:spPr>
      </p:pic>
      <p:pic>
        <p:nvPicPr>
          <p:cNvPr id="2053" name="Picture 5" descr="D:\web photo\lession 9\1194985139102872120no_entry.svg.m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8625" y="3581400"/>
            <a:ext cx="1450975" cy="1450975"/>
          </a:xfrm>
          <a:prstGeom prst="rect">
            <a:avLst/>
          </a:prstGeom>
          <a:noFill/>
        </p:spPr>
      </p:pic>
      <p:pic>
        <p:nvPicPr>
          <p:cNvPr id="2054" name="Picture 6" descr="D:\web photo\lession 9\Bike-Route-medium-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4648200"/>
            <a:ext cx="1970088" cy="19700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04800"/>
            <a:ext cx="929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kzm`mhnI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bmf§fpw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Iev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bmf§fpw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066800"/>
            <a:ext cx="8229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AS-</a:t>
            </a:r>
            <a:r>
              <a:rPr lang="en-US" sz="3000" b="1" dirty="0" err="1">
                <a:latin typeface="ML-Aathira" pitchFamily="82" charset="0"/>
              </a:rPr>
              <a:t>bmf§sf</a:t>
            </a:r>
            <a:r>
              <a:rPr lang="en-US" sz="3000" b="1" dirty="0">
                <a:latin typeface="ML-Aathira" pitchFamily="82" charset="0"/>
              </a:rPr>
              <a:t> c­p KW-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Xncn</a:t>
            </a:r>
            <a:r>
              <a:rPr lang="en-US" sz="3000" b="1" dirty="0">
                <a:latin typeface="ML-Aathira" pitchFamily="82" charset="0"/>
              </a:rPr>
              <a:t>-¡mw. </a:t>
            </a:r>
            <a:r>
              <a:rPr lang="en-US" sz="3000" b="1" dirty="0" err="1">
                <a:latin typeface="ML-Aathira" pitchFamily="82" charset="0"/>
              </a:rPr>
              <a:t>kzm`mhnI</a:t>
            </a:r>
            <a:r>
              <a:rPr lang="en-US" sz="3000" b="1" dirty="0">
                <a:latin typeface="ML-Aathira" pitchFamily="82" charset="0"/>
              </a:rPr>
              <a:t>              AS-</a:t>
            </a:r>
            <a:r>
              <a:rPr lang="en-US" sz="3000" b="1" dirty="0" err="1">
                <a:latin typeface="ML-Aathira" pitchFamily="82" charset="0"/>
              </a:rPr>
              <a:t>bmf§fpw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nX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bmf§fpw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-¸n-¡p¶ </a:t>
            </a:r>
            <a:r>
              <a:rPr lang="en-US" sz="3000" b="1" dirty="0" err="1">
                <a:latin typeface="ML-Aathira" pitchFamily="82" charset="0"/>
              </a:rPr>
              <a:t>bmYmÀ°y-t¯mSp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-Z-¯-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_Ô-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-f-f-h-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kzm`mhnI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bmf§Ä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DZm</a:t>
            </a:r>
            <a:r>
              <a:rPr lang="en-US" sz="3000" b="1" dirty="0">
                <a:latin typeface="ML-Aathira" pitchFamily="82" charset="0"/>
              </a:rPr>
              <a:t>: Xo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bmYmÀ°y-amWv</a:t>
            </a:r>
            <a:r>
              <a:rPr lang="en-US" sz="3000" b="1" dirty="0">
                <a:latin typeface="ML-Aathira" pitchFamily="82" charset="0"/>
              </a:rPr>
              <a:t>;                 ]</a:t>
            </a:r>
            <a:r>
              <a:rPr lang="en-US" sz="3000" b="1" dirty="0" err="1">
                <a:latin typeface="ML-Aathira" pitchFamily="82" charset="0"/>
              </a:rPr>
              <a:t>pI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. a\p-jy³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n¨p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_Ô-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nX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bmf§Ä¡pf</a:t>
            </a:r>
            <a:r>
              <a:rPr lang="en-US" sz="3000" b="1" dirty="0">
                <a:latin typeface="ML-Aathira" pitchFamily="82" charset="0"/>
              </a:rPr>
              <a:t>-f-Xv. </a:t>
            </a:r>
            <a:r>
              <a:rPr lang="en-US" sz="3000" b="1" dirty="0" err="1">
                <a:latin typeface="ML-Aathira" pitchFamily="82" charset="0"/>
              </a:rPr>
              <a:t>DZm</a:t>
            </a:r>
            <a:r>
              <a:rPr lang="en-US" sz="3000" b="1" dirty="0">
                <a:latin typeface="ML-Aathira" pitchFamily="82" charset="0"/>
              </a:rPr>
              <a:t>: </a:t>
            </a:r>
            <a:r>
              <a:rPr lang="en-US" sz="3000" b="1" dirty="0" err="1">
                <a:latin typeface="ML-Aathira" pitchFamily="82" charset="0"/>
              </a:rPr>
              <a:t>tZio</a:t>
            </a:r>
            <a:r>
              <a:rPr lang="en-US" sz="3000" b="1" dirty="0">
                <a:latin typeface="ML-Aathira" pitchFamily="82" charset="0"/>
              </a:rPr>
              <a:t>-b-]-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-I</a:t>
            </a:r>
          </a:p>
        </p:txBody>
      </p:sp>
      <p:pic>
        <p:nvPicPr>
          <p:cNvPr id="3074" name="Picture 2" descr="D:\web photo\lession 9\fire_stock_08_by_frostbo-d52ylrd.png"/>
          <p:cNvPicPr>
            <a:picLocks noChangeAspect="1" noChangeArrowheads="1"/>
          </p:cNvPicPr>
          <p:nvPr/>
        </p:nvPicPr>
        <p:blipFill>
          <a:blip r:embed="rId2"/>
          <a:srcRect t="9031"/>
          <a:stretch>
            <a:fillRect/>
          </a:stretch>
        </p:blipFill>
        <p:spPr bwMode="auto">
          <a:xfrm>
            <a:off x="228600" y="4343400"/>
            <a:ext cx="3273425" cy="2514600"/>
          </a:xfrm>
          <a:prstGeom prst="rect">
            <a:avLst/>
          </a:prstGeom>
          <a:noFill/>
        </p:spPr>
      </p:pic>
      <p:pic>
        <p:nvPicPr>
          <p:cNvPr id="3075" name="Picture 3" descr="D:\web photo\lession 9\smo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787139"/>
            <a:ext cx="2373312" cy="3070861"/>
          </a:xfrm>
          <a:prstGeom prst="rect">
            <a:avLst/>
          </a:prstGeom>
          <a:noFill/>
        </p:spPr>
      </p:pic>
      <p:pic>
        <p:nvPicPr>
          <p:cNvPr id="3076" name="Picture 4" descr="D:\web photo\lession 9\indian_flag_fav-555px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4343400"/>
            <a:ext cx="2314575" cy="16144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44367" y="304800"/>
            <a:ext cx="443743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{]Xo-I-§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0" y="1066800"/>
            <a:ext cx="7848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{]Xo-I-§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X½nÂ </a:t>
            </a:r>
            <a:r>
              <a:rPr lang="en-US" sz="3000" b="1" dirty="0" err="1">
                <a:latin typeface="ML-Aathira" pitchFamily="82" charset="0"/>
              </a:rPr>
              <a:t>hyXym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-­v.       {]Xo-I-§Ä </a:t>
            </a:r>
            <a:r>
              <a:rPr lang="en-US" sz="3000" b="1" dirty="0" err="1">
                <a:latin typeface="ML-Aathira" pitchFamily="82" charset="0"/>
              </a:rPr>
              <a:t>FÃmw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-f-§-fm-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F¶mÂ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-f-§-</a:t>
            </a:r>
            <a:r>
              <a:rPr lang="en-US" sz="3000" b="1" dirty="0" err="1">
                <a:latin typeface="ML-Aathira" pitchFamily="82" charset="0"/>
              </a:rPr>
              <a:t>sfÃmw</a:t>
            </a:r>
            <a:r>
              <a:rPr lang="en-US" sz="3000" b="1" dirty="0">
                <a:latin typeface="ML-Aathira" pitchFamily="82" charset="0"/>
              </a:rPr>
              <a:t> {]Xo-I-§-f-Ã. a\p-jy³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kzX</a:t>
            </a:r>
            <a:r>
              <a:rPr lang="en-US" sz="3000" b="1" dirty="0">
                <a:latin typeface="ML-Aathira" pitchFamily="82" charset="0"/>
              </a:rPr>
              <a:t>{´ _p²n-bnÂ \</a:t>
            </a:r>
            <a:r>
              <a:rPr lang="en-US" sz="3000" b="1" dirty="0" err="1">
                <a:latin typeface="ML-Aathira" pitchFamily="82" charset="0"/>
              </a:rPr>
              <a:t>nÝ-bn</a:t>
            </a:r>
            <a:r>
              <a:rPr lang="en-US" sz="3000" b="1" dirty="0">
                <a:latin typeface="ML-Aathira" pitchFamily="82" charset="0"/>
              </a:rPr>
              <a:t>-¨p-d-¸n-¡p-¶-h-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{]Xo-I-§Ä.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DZm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{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Xmkv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oXnbpw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,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Henhne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sIm¯n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d¡p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¶ {]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mhv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kam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[m\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hpw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,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sNt¦mÂ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cmPIobm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[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nImcw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kqNn¸n¡p¶p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.)</a:t>
            </a:r>
          </a:p>
        </p:txBody>
      </p:sp>
      <p:pic>
        <p:nvPicPr>
          <p:cNvPr id="4098" name="Picture 2" descr="D:\web photo\lession 9\zodiac-sign-libr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4005262"/>
            <a:ext cx="3491816" cy="2700338"/>
          </a:xfrm>
          <a:prstGeom prst="rect">
            <a:avLst/>
          </a:prstGeom>
          <a:noFill/>
        </p:spPr>
      </p:pic>
      <p:pic>
        <p:nvPicPr>
          <p:cNvPr id="4100" name="Picture 4" descr="D:\web photo\lession 9\20121016225543!Peace_dov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038600"/>
            <a:ext cx="1905000" cy="1911371"/>
          </a:xfrm>
          <a:prstGeom prst="rect">
            <a:avLst/>
          </a:prstGeom>
          <a:noFill/>
        </p:spPr>
      </p:pic>
      <p:pic>
        <p:nvPicPr>
          <p:cNvPr id="4101" name="Picture 5" descr="D:\web photo\lession 9\crown-italy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886200"/>
            <a:ext cx="2765778" cy="2286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381000"/>
            <a:ext cx="746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{]Xo-I-§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066800"/>
            <a:ext cx="8229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AZr-iy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ssZhs</a:t>
            </a:r>
            <a:r>
              <a:rPr lang="en-US" sz="3000" b="1" dirty="0">
                <a:latin typeface="ML-Aathira" pitchFamily="82" charset="0"/>
              </a:rPr>
              <a:t>¯ A\p-`-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-¡m³ \s½ </a:t>
            </a:r>
            <a:r>
              <a:rPr lang="en-US" sz="3000" b="1" dirty="0" err="1">
                <a:latin typeface="ML-Aathira" pitchFamily="82" charset="0"/>
              </a:rPr>
              <a:t>klm-bn</a:t>
            </a:r>
            <a:r>
              <a:rPr lang="en-US" sz="3000" b="1" dirty="0">
                <a:latin typeface="ML-Aathira" pitchFamily="82" charset="0"/>
              </a:rPr>
              <a:t>-¡p¶ am[y-a-§-</a:t>
            </a:r>
            <a:r>
              <a:rPr lang="en-US" sz="3000" b="1" dirty="0" err="1">
                <a:latin typeface="ML-Aathira" pitchFamily="82" charset="0"/>
              </a:rPr>
              <a:t>fmbn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{]Xo-I-§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\ne-</a:t>
            </a:r>
            <a:r>
              <a:rPr lang="en-US" sz="3000" b="1" dirty="0" err="1">
                <a:latin typeface="ML-Aathira" pitchFamily="82" charset="0"/>
              </a:rPr>
              <a:t>sIm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fp¶p</a:t>
            </a:r>
            <a:endParaRPr lang="en-US" sz="3000" b="1" dirty="0"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k`m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Xmhv</a:t>
            </a:r>
            <a:r>
              <a:rPr lang="en-US" sz="3000" b="1" dirty="0">
                <a:latin typeface="ML-Aathira" pitchFamily="82" charset="0"/>
              </a:rPr>
              <a:t> anin-lm-bnÂ \n¶v e`n¨ A[n-Im-c-¯mÂ ]cn-ip²mßm--hnsâ \nb-{´-W-¯nepw iàn-bnepw \nÝ-bn-¨p-d-¸n-¨n-«p-ff AS-bm-f-§-fmWv Bcm-[-\-{I-a-¯n-en-f-f-Xv. Ah </a:t>
            </a:r>
            <a:r>
              <a:rPr lang="en-US" sz="3000" b="1" dirty="0" err="1">
                <a:latin typeface="ML-Aathira" pitchFamily="82" charset="0"/>
              </a:rPr>
              <a:t>aninlmkw`-hs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Àin</a:t>
            </a:r>
            <a:r>
              <a:rPr lang="en-US" sz="3000" b="1" dirty="0">
                <a:latin typeface="ML-Aathira" pitchFamily="82" charset="0"/>
              </a:rPr>
              <a:t>-¨-\p-`-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-¡m³ \s½ </a:t>
            </a:r>
            <a:r>
              <a:rPr lang="en-US" sz="3000" b="1" dirty="0" err="1">
                <a:latin typeface="ML-Aathira" pitchFamily="82" charset="0"/>
              </a:rPr>
              <a:t>klm-bn</a:t>
            </a:r>
            <a:r>
              <a:rPr lang="en-US" sz="3000" b="1" dirty="0">
                <a:latin typeface="ML-Aathira" pitchFamily="82" charset="0"/>
              </a:rPr>
              <a:t>-¡p-¶p.</a:t>
            </a:r>
          </a:p>
        </p:txBody>
      </p:sp>
      <p:pic>
        <p:nvPicPr>
          <p:cNvPr id="5122" name="Picture 2" descr="D:\web photo\lession 9\salv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5957" y="4343400"/>
            <a:ext cx="2249043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1816</TotalTime>
  <Words>307</Words>
  <Application>Microsoft Office PowerPoint</Application>
  <PresentationFormat>On-screen Show 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263</cp:revision>
  <dcterms:created xsi:type="dcterms:W3CDTF">2013-05-26T14:48:20Z</dcterms:created>
  <dcterms:modified xsi:type="dcterms:W3CDTF">2013-10-14T10:39:34Z</dcterms:modified>
</cp:coreProperties>
</file>